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68" r:id="rId3"/>
    <p:sldId id="275" r:id="rId4"/>
    <p:sldId id="270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2CF0C9-8AD3-4FF8-BD5A-9DC6B802F809}">
          <p14:sldIdLst>
            <p14:sldId id="256"/>
            <p14:sldId id="268"/>
            <p14:sldId id="275"/>
            <p14:sldId id="27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557" autoAdjust="0"/>
    <p:restoredTop sz="94690"/>
  </p:normalViewPr>
  <p:slideViewPr>
    <p:cSldViewPr snapToGrid="0" snapToObjects="1">
      <p:cViewPr>
        <p:scale>
          <a:sx n="66" d="100"/>
          <a:sy n="66" d="100"/>
        </p:scale>
        <p:origin x="566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7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7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2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8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66" y="1516051"/>
            <a:ext cx="8127098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SHIPPING </a:t>
            </a:r>
            <a:b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l-N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9</a:t>
            </a:r>
            <a:endParaRPr lang="nl-NL" sz="36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2472" y="5135747"/>
            <a:ext cx="6740685" cy="682079"/>
          </a:xfrm>
        </p:spPr>
        <p:txBody>
          <a:bodyPr>
            <a:norm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Jasper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</a:rPr>
              <a:t>Vlaar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, Jelte Molenaar, Job Vink, Michiel van Soest en Martin de Rijke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6547-68C6-B54E-B0A9-47DF118B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845" y="5817826"/>
            <a:ext cx="1806831" cy="53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89D3-21CD-5142-A356-0C627E6F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8788" y="5297524"/>
            <a:ext cx="3387266" cy="157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865EA-084D-024C-A8D6-46137412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6010" y="5793975"/>
            <a:ext cx="1266360" cy="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chemeClr val="accent1"/>
                </a:solidFill>
              </a:rPr>
              <a:t>Autonomous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r>
              <a:rPr lang="nl-NL" dirty="0" err="1">
                <a:solidFill>
                  <a:schemeClr val="accent1"/>
                </a:solidFill>
              </a:rPr>
              <a:t>shipping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IMG_2624">
            <a:hlinkClick r:id="" action="ppaction://media"/>
            <a:extLst>
              <a:ext uri="{FF2B5EF4-FFF2-40B4-BE49-F238E27FC236}">
                <a16:creationId xmlns:a16="http://schemas.microsoft.com/office/drawing/2014/main" id="{006EB946-D955-B645-B68E-4FA770FCE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0022" y="1926066"/>
            <a:ext cx="7256649" cy="408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CAFE-8E77-408B-BE8C-651176593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920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chemeClr val="accent1"/>
                </a:solidFill>
              </a:rPr>
              <a:t>Hyperparametering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AutoShape 2" descr="blob:https://web.whatsapp.com/989f053d-7623-4e21-84de-e16cfaf93943">
            <a:extLst>
              <a:ext uri="{FF2B5EF4-FFF2-40B4-BE49-F238E27FC236}">
                <a16:creationId xmlns:a16="http://schemas.microsoft.com/office/drawing/2014/main" id="{7DBB5A2D-800E-45CB-BB21-BF61C6E3EC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192763"/>
            <a:ext cx="2388637" cy="238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BCBB450-052C-4838-A926-A066C5B1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036" y="737507"/>
            <a:ext cx="5382986" cy="538298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C13DCA9-414E-4CF9-B437-A3D0CD0695F9}"/>
              </a:ext>
            </a:extLst>
          </p:cNvPr>
          <p:cNvSpPr txBox="1"/>
          <p:nvPr/>
        </p:nvSpPr>
        <p:spPr>
          <a:xfrm>
            <a:off x="1134977" y="3581400"/>
            <a:ext cx="4362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Retrained hyperparameters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Added test-dataset</a:t>
            </a:r>
          </a:p>
        </p:txBody>
      </p:sp>
    </p:spTree>
    <p:extLst>
      <p:ext uri="{BB962C8B-B14F-4D97-AF65-F5344CB8AC3E}">
        <p14:creationId xmlns:p14="http://schemas.microsoft.com/office/powerpoint/2010/main" val="145098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0646B98-3D8A-4BE2-94D9-BBD627B59E3A}"/>
              </a:ext>
            </a:extLst>
          </p:cNvPr>
          <p:cNvSpPr txBox="1">
            <a:spLocks/>
          </p:cNvSpPr>
          <p:nvPr/>
        </p:nvSpPr>
        <p:spPr>
          <a:xfrm>
            <a:off x="412072" y="3662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accent1"/>
                </a:solidFill>
              </a:rPr>
              <a:t>Paper/Portfolio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2D7C969-5BF3-42BE-A922-AEFAB860A2B8}"/>
              </a:ext>
            </a:extLst>
          </p:cNvPr>
          <p:cNvSpPr txBox="1"/>
          <p:nvPr/>
        </p:nvSpPr>
        <p:spPr>
          <a:xfrm>
            <a:off x="1018572" y="2521059"/>
            <a:ext cx="5220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solidFill>
                  <a:schemeClr val="bg2">
                    <a:lumMod val="50000"/>
                  </a:schemeClr>
                </a:solidFill>
              </a:rPr>
              <a:t>Paper </a:t>
            </a:r>
            <a:r>
              <a:rPr lang="nl-NL" sz="2800" dirty="0" err="1">
                <a:solidFill>
                  <a:schemeClr val="bg2">
                    <a:lumMod val="50000"/>
                  </a:schemeClr>
                </a:solidFill>
              </a:rPr>
              <a:t>almost</a:t>
            </a:r>
            <a:r>
              <a:rPr lang="nl-NL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bg2">
                    <a:lumMod val="50000"/>
                  </a:schemeClr>
                </a:solidFill>
              </a:rPr>
              <a:t>finished</a:t>
            </a:r>
            <a:r>
              <a:rPr lang="nl-NL" sz="2800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bg2">
                    <a:lumMod val="50000"/>
                  </a:schemeClr>
                </a:solidFill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chemeClr val="bg2">
                    <a:lumMod val="50000"/>
                  </a:schemeClr>
                </a:solidFill>
              </a:rPr>
              <a:t>Results</a:t>
            </a:r>
            <a:endParaRPr lang="nl-NL" sz="2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>
                <a:solidFill>
                  <a:schemeClr val="bg2">
                    <a:lumMod val="50000"/>
                  </a:schemeClr>
                </a:solidFill>
              </a:rPr>
              <a:t>Conclusions</a:t>
            </a:r>
            <a:endParaRPr lang="nl-NL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8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ABC-3A5A-2848-A90F-1A6B009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39A2-34E5-7C40-B123-2B3EF164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D110B-1A6E-D74C-B929-13FD4E60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45" y="1825625"/>
            <a:ext cx="202311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1289</TotalTime>
  <Words>36</Words>
  <Application>Microsoft Office PowerPoint</Application>
  <PresentationFormat>Breedbeeld</PresentationFormat>
  <Paragraphs>13</Paragraphs>
  <Slides>5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Tahoma</vt:lpstr>
      <vt:lpstr>Office Theme</vt:lpstr>
      <vt:lpstr>AUTONOMOUS SHIPPING  Sprint 9</vt:lpstr>
      <vt:lpstr>Autonomous shipping</vt:lpstr>
      <vt:lpstr>Hyperparametering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Jelte Molenaar</cp:lastModifiedBy>
  <cp:revision>54</cp:revision>
  <dcterms:created xsi:type="dcterms:W3CDTF">2018-08-31T09:18:02Z</dcterms:created>
  <dcterms:modified xsi:type="dcterms:W3CDTF">2018-12-21T10:35:56Z</dcterms:modified>
</cp:coreProperties>
</file>